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96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1DCA5-6751-44E2-AB88-A2DF1F8823A2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85037-3028-4333-9BBF-9614F4CB2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106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5037-3028-4333-9BBF-9614F4CB28F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1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61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289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5553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973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2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818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901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93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14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8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079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361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349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912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70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9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43133-DD54-4F38-81F5-8A1E649913F4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5D10831-2407-4C75-A721-0AAD5CF57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66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23331" y="2090635"/>
            <a:ext cx="9089409" cy="1646302"/>
          </a:xfrm>
        </p:spPr>
        <p:txBody>
          <a:bodyPr/>
          <a:lstStyle/>
          <a:p>
            <a:pPr algn="ctr"/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/>
              <a:t>  LA </a:t>
            </a:r>
            <a:r>
              <a:rPr lang="it-IT" dirty="0"/>
              <a:t>LEPRE E LA TARTARUGA</a:t>
            </a:r>
          </a:p>
        </p:txBody>
      </p:sp>
      <p:pic>
        <p:nvPicPr>
          <p:cNvPr id="3" name="TITOLO_LEP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19797" y="5580797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124" y="144033"/>
            <a:ext cx="3590855" cy="195698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338316" y="4527493"/>
            <a:ext cx="6096000" cy="23067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it-IT" b="1" kern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PRODOTTO DI CLASSE </a:t>
            </a:r>
            <a:endParaRPr lang="it-IT" sz="1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it-IT" b="1" kern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1^BS SERVIZI PER LA SANITA’ E L’ASSISTENZA SOCIALE</a:t>
            </a:r>
            <a:endParaRPr lang="it-IT" sz="1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it-IT" b="1" kern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it-IT" sz="1400" b="1" kern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2019/2020</a:t>
            </a:r>
            <a:endParaRPr lang="it-IT" sz="1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8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507" b="1104"/>
          <a:stretch/>
        </p:blipFill>
        <p:spPr>
          <a:xfrm>
            <a:off x="443552" y="1"/>
            <a:ext cx="919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9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687" b="1104"/>
          <a:stretch/>
        </p:blipFill>
        <p:spPr>
          <a:xfrm>
            <a:off x="429905" y="-17007"/>
            <a:ext cx="9205414" cy="687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1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687" b="628"/>
          <a:stretch/>
        </p:blipFill>
        <p:spPr>
          <a:xfrm>
            <a:off x="443552" y="1"/>
            <a:ext cx="9138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3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r="333" b="604"/>
          <a:stretch/>
        </p:blipFill>
        <p:spPr>
          <a:xfrm>
            <a:off x="456869" y="0"/>
            <a:ext cx="9173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6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866" b="866"/>
          <a:stretch/>
        </p:blipFill>
        <p:spPr>
          <a:xfrm>
            <a:off x="457200" y="-15353"/>
            <a:ext cx="9164472" cy="68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7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-20200504-WA0020 Monton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5583" y="6358719"/>
            <a:ext cx="609600" cy="609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2" r="3784" b="2288"/>
          <a:stretch/>
        </p:blipFill>
        <p:spPr>
          <a:xfrm>
            <a:off x="446919" y="-4853"/>
            <a:ext cx="8970036" cy="686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0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3" t="6766" r="1592" b="3981"/>
          <a:stretch/>
        </p:blipFill>
        <p:spPr>
          <a:xfrm>
            <a:off x="464022" y="0"/>
            <a:ext cx="9526275" cy="6858000"/>
          </a:xfrm>
          <a:prstGeom prst="rect">
            <a:avLst/>
          </a:prstGeom>
        </p:spPr>
      </p:pic>
      <p:pic>
        <p:nvPicPr>
          <p:cNvPr id="3" name="AUD- Lepre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28728" y="5962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94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2588" r="10224" b="1890"/>
          <a:stretch/>
        </p:blipFill>
        <p:spPr>
          <a:xfrm>
            <a:off x="436729" y="0"/>
            <a:ext cx="9586912" cy="6858000"/>
          </a:xfrm>
          <a:prstGeom prst="rect">
            <a:avLst/>
          </a:prstGeom>
        </p:spPr>
      </p:pic>
      <p:pic>
        <p:nvPicPr>
          <p:cNvPr id="2" name="AUD- Lepre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69922" y="5908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4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2" t="1194" r="1851" b="3681"/>
          <a:stretch/>
        </p:blipFill>
        <p:spPr>
          <a:xfrm>
            <a:off x="464022" y="1"/>
            <a:ext cx="9727457" cy="6858000"/>
          </a:xfrm>
          <a:prstGeom prst="rect">
            <a:avLst/>
          </a:prstGeom>
        </p:spPr>
      </p:pic>
      <p:pic>
        <p:nvPicPr>
          <p:cNvPr id="3" name="AUD-Lepre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01684" y="5894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2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6" t="6520" r="6126"/>
          <a:stretch/>
        </p:blipFill>
        <p:spPr>
          <a:xfrm>
            <a:off x="423080" y="0"/>
            <a:ext cx="9580729" cy="6858000"/>
          </a:xfrm>
          <a:prstGeom prst="rect">
            <a:avLst/>
          </a:prstGeom>
        </p:spPr>
      </p:pic>
      <p:pic>
        <p:nvPicPr>
          <p:cNvPr id="3" name="AUD-Lepr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33445" y="5662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2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-20200504-WA0023 Monton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42376" y="6248400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" t="6368" r="2786" b="3284"/>
          <a:stretch/>
        </p:blipFill>
        <p:spPr>
          <a:xfrm>
            <a:off x="409431" y="0"/>
            <a:ext cx="9652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63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559553" y="2320129"/>
            <a:ext cx="9648967" cy="20471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5400" dirty="0"/>
              <a:t>E ADESSO </a:t>
            </a:r>
          </a:p>
          <a:p>
            <a:pPr algn="ctr"/>
            <a:r>
              <a:rPr lang="it-IT" sz="5400" dirty="0"/>
              <a:t>DIVERTIAMOCI UN PO’…</a:t>
            </a:r>
          </a:p>
        </p:txBody>
      </p:sp>
      <p:pic>
        <p:nvPicPr>
          <p:cNvPr id="3" name="PUZZ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88036" y="5594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95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866" b="1104"/>
          <a:stretch/>
        </p:blipFill>
        <p:spPr>
          <a:xfrm>
            <a:off x="443551" y="1"/>
            <a:ext cx="9166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7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</TotalTime>
  <Words>33</Words>
  <Application>Microsoft Office PowerPoint</Application>
  <PresentationFormat>Widescreen</PresentationFormat>
  <Paragraphs>8</Paragraphs>
  <Slides>14</Slides>
  <Notes>1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Wingdings 3</vt:lpstr>
      <vt:lpstr>Sfaccettatura</vt:lpstr>
      <vt:lpstr>     LA LEPRE E LA TARTARUGA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LEPRE E LA TARTARUGA</dc:title>
  <dc:creator>vita.cavallo</dc:creator>
  <cp:lastModifiedBy>Maria Mollica</cp:lastModifiedBy>
  <cp:revision>41</cp:revision>
  <dcterms:created xsi:type="dcterms:W3CDTF">2020-04-23T10:34:47Z</dcterms:created>
  <dcterms:modified xsi:type="dcterms:W3CDTF">2020-06-19T16:16:32Z</dcterms:modified>
</cp:coreProperties>
</file>