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4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6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43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38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9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3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3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2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0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0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0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9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4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0BA03-D95A-4D86-839B-AD8E11988FB3}" type="datetimeFigureOut">
              <a:rPr lang="it-IT" smtClean="0"/>
              <a:t>19/06/2020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3F0A17A-CFD7-4A90-94BD-30761D987B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06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34363" y="1885915"/>
            <a:ext cx="7766936" cy="1646302"/>
          </a:xfrm>
        </p:spPr>
        <p:txBody>
          <a:bodyPr/>
          <a:lstStyle/>
          <a:p>
            <a:pPr algn="ctr"/>
            <a:r>
              <a:rPr lang="it-IT" dirty="0"/>
              <a:t>LA CICALA E LA FORMICA </a:t>
            </a:r>
          </a:p>
        </p:txBody>
      </p:sp>
      <p:pic>
        <p:nvPicPr>
          <p:cNvPr id="3" name="TITOLO_CICA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5898" y="6099412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236" y="144033"/>
            <a:ext cx="3590855" cy="195698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70322" y="4582084"/>
            <a:ext cx="6096000" cy="23067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it-IT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PRODOTTO DI CLASSE </a:t>
            </a:r>
            <a:endParaRPr lang="it-IT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it-IT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1^BS SERVIZI PER LA SANITA’ E L’ASSISTENZA SOCIALE</a:t>
            </a:r>
            <a:endParaRPr lang="it-IT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it-IT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800"/>
              </a:spcAft>
            </a:pPr>
            <a:r>
              <a:rPr lang="it-IT" sz="1400" b="1" kern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2019/2020</a:t>
            </a:r>
            <a:endParaRPr lang="it-IT" sz="1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" b="1251"/>
          <a:stretch/>
        </p:blipFill>
        <p:spPr>
          <a:xfrm>
            <a:off x="457200" y="0"/>
            <a:ext cx="9151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3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-1" r="328" b="866"/>
          <a:stretch/>
        </p:blipFill>
        <p:spPr>
          <a:xfrm>
            <a:off x="470848" y="0"/>
            <a:ext cx="9193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866" b="1344"/>
          <a:stretch/>
        </p:blipFill>
        <p:spPr>
          <a:xfrm>
            <a:off x="457200" y="1"/>
            <a:ext cx="9188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7" y="0"/>
            <a:ext cx="9806727" cy="6858000"/>
          </a:xfrm>
          <a:prstGeom prst="rect">
            <a:avLst/>
          </a:prstGeom>
        </p:spPr>
      </p:pic>
      <p:pic>
        <p:nvPicPr>
          <p:cNvPr id="2" name="AUD-CICALA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87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4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2" y="0"/>
            <a:ext cx="9725169" cy="6858000"/>
          </a:xfrm>
          <a:prstGeom prst="rect">
            <a:avLst/>
          </a:prstGeom>
        </p:spPr>
      </p:pic>
      <p:pic>
        <p:nvPicPr>
          <p:cNvPr id="2" name="AUD-CICAL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5898" y="6140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0" y="0"/>
            <a:ext cx="10259035" cy="6858000"/>
          </a:xfrm>
          <a:prstGeom prst="rect">
            <a:avLst/>
          </a:prstGeom>
        </p:spPr>
      </p:pic>
      <p:pic>
        <p:nvPicPr>
          <p:cNvPr id="2" name="AUD-CICALA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9546" y="5921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-CICALA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9672" y="6126707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1" y="0"/>
            <a:ext cx="10016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-CICALA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6842" y="6072116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"/>
          <a:stretch/>
        </p:blipFill>
        <p:spPr>
          <a:xfrm>
            <a:off x="422148" y="0"/>
            <a:ext cx="9813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559553" y="2320129"/>
            <a:ext cx="9648967" cy="20471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5400" dirty="0"/>
              <a:t>E ADESSO </a:t>
            </a:r>
          </a:p>
          <a:p>
            <a:pPr algn="ctr"/>
            <a:r>
              <a:rPr lang="it-IT" sz="5400" dirty="0"/>
              <a:t>DIVERTIAMOCI UN PO’…</a:t>
            </a:r>
          </a:p>
        </p:txBody>
      </p:sp>
      <p:pic>
        <p:nvPicPr>
          <p:cNvPr id="3" name="PUZZ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9672" y="6031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224" b="627"/>
          <a:stretch/>
        </p:blipFill>
        <p:spPr>
          <a:xfrm>
            <a:off x="457199" y="0"/>
            <a:ext cx="9089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7" b="627"/>
          <a:stretch/>
        </p:blipFill>
        <p:spPr>
          <a:xfrm>
            <a:off x="470848" y="1"/>
            <a:ext cx="9154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Sfaccettatura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155</TotalTime>
  <Words>28</Words>
  <Application>Microsoft Office PowerPoint</Application>
  <PresentationFormat>Widescreen</PresentationFormat>
  <Paragraphs>7</Paragraphs>
  <Slides>12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Sfaccettatura</vt:lpstr>
      <vt:lpstr>LA CICALA E LA FORMICA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FORMICA E LA CICALA</dc:title>
  <dc:creator>vita.cavallo</dc:creator>
  <cp:lastModifiedBy>Maria Mollica</cp:lastModifiedBy>
  <cp:revision>42</cp:revision>
  <dcterms:created xsi:type="dcterms:W3CDTF">2020-04-23T10:28:56Z</dcterms:created>
  <dcterms:modified xsi:type="dcterms:W3CDTF">2020-06-19T15:58:08Z</dcterms:modified>
</cp:coreProperties>
</file>